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403" r:id="rId5"/>
    <p:sldId id="259" r:id="rId6"/>
    <p:sldId id="402" r:id="rId7"/>
    <p:sldId id="260" r:id="rId8"/>
    <p:sldId id="261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/>
    <p:restoredTop sz="94674"/>
  </p:normalViewPr>
  <p:slideViewPr>
    <p:cSldViewPr snapToGrid="0" snapToObjects="1">
      <p:cViewPr>
        <p:scale>
          <a:sx n="130" d="100"/>
          <a:sy n="130" d="100"/>
        </p:scale>
        <p:origin x="552" y="2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A41D-769F-D048-AC73-A23077BB9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761A1-3B75-B945-BF01-CBF558F0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8F9F-A27D-8D4C-A94B-67ABAE27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F258D-3837-734B-B8C2-9026AEFB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D8D25-6485-CA41-B32E-9A12BD31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C7B2-BBA4-D24C-9354-D0980C9D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8753C-B4EE-6C44-8D68-647F8A752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9E903-70F0-D54A-91AB-F29AF830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67B21-46B3-1F4B-84BB-860A7DE2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C990B-94A8-9747-8D88-D32656F7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8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ADBF3-A3A7-F149-9EB8-655CB5DE7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8F670-4311-9444-BCDE-F88E5176B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D6E5B-FE91-6E4A-911C-0A290E41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9002C-ED12-5249-BD8E-44B228C4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FD480-7315-A040-87FE-F9DD4C80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87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096" y="1960079"/>
            <a:ext cx="10222987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4112" y="340163"/>
            <a:ext cx="182636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75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 sz="3600"/>
          </a:p>
          <a:p>
            <a:pPr algn="r">
              <a:lnSpc>
                <a:spcPct val="100000"/>
              </a:lnSpc>
            </a:pPr>
            <a:r>
              <a:rPr lang="en-GB" sz="75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 sz="3600"/>
          </a:p>
          <a:p>
            <a:pPr algn="r">
              <a:lnSpc>
                <a:spcPct val="100000"/>
              </a:lnSpc>
            </a:pP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3600" dirty="0"/>
          </a:p>
        </p:txBody>
      </p:sp>
      <p:sp>
        <p:nvSpPr>
          <p:cNvPr id="22" name="Slide Number Placeholder 21" hidden="1"/>
          <p:cNvSpPr>
            <a:spLocks noGrp="1"/>
          </p:cNvSpPr>
          <p:nvPr>
            <p:ph type="sldNum" sz="quarter" idx="10"/>
          </p:nvPr>
        </p:nvSpPr>
        <p:spPr>
          <a:xfrm>
            <a:off x="0" y="6984000"/>
            <a:ext cx="0" cy="68431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75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E578-9231-2E47-9437-689B1955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6A713-4BEC-2746-8CE8-4BC092BC3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D4BAC-662A-9C45-993F-99CC30AB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B19DC-E8EF-FE48-B49E-A20B839CE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0BD9A-E188-7843-A680-49BE05EBF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9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53C5-9E5C-694B-9256-37D3881D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C25B3-4B6D-0349-8197-0CB77FAC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BB99A-1217-BC4B-BAE3-105C47367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AC3E2-6CDB-BB41-9505-FAD0DC4E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957EA-1793-744C-9C47-FA9B9E01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4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0A19-D54D-2840-8D98-0F7D1317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25DEA-B6FA-D04B-B1D5-7564C561A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7D7EF-45E5-D44E-9B05-15E2AB3D3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19518-4BBE-6243-A31E-F1075EFC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8F2E5-E254-9C47-9865-CA36B822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9E418-FD3E-AA47-9EC1-F50F39F4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3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0AC8-9555-1A46-B176-506E26AD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C7E1C-AEB3-454F-82A7-F83B6160E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3ACFC-E5EE-6946-8D1B-506100D97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865F1D-3AD2-2E49-B4E6-FAB52D773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B4336-F6DF-C440-9DB8-1BB671674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B7068-2BA1-EF47-8D5E-59DBD6834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F8C9B-9B2A-B54C-AE21-8ED3D14F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3E6B51-B4C1-A345-8BF0-794BCAF9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4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6160-7DEB-5144-BEA3-0ED9B7D4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FE07C-FCA3-7640-A722-03A135A09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DE145-D050-984C-82F0-3F10666F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845EE-A82F-634B-B626-4459D39A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28EA6C-CF3F-1341-BBE4-DDC4054C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06E4C-8EA5-4542-9CDB-D98A090BF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C34C9-4B82-7A4C-9F40-568FF551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0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A391-7FB9-1742-81DF-497E1F8E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8A88C-7D51-BD4A-A3E1-6770FC2E7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91FAA-6143-A94F-918C-CAB140398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C73E9-BF73-984A-BB8B-F1603AC8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96157-CAA0-684B-88A1-0E2AFAFF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6AA96-54F3-FF4C-959B-7F6EF199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4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DB4B-1C6D-C54C-8854-ED33BF4E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3761A4-0B5F-0145-9A23-70A20CED6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B2D78-CC3B-0D44-A193-346220182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C88C6-14AC-8148-920B-69EF962A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575A7-3CAF-8E4A-A23D-DE3B37811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8D11E-04EB-7B4F-B2BE-621C01DD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2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31B75-2977-6548-9410-8FCCC623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44E3B-97B5-9D49-ADF1-883195A27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59ABE-3CE7-8447-B440-035A8AF4B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D4F99-BF50-8F4E-8356-43B47A445E0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031FC-7643-C443-B674-B37091A3B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BFC47-984D-FA4E-9F83-CF6358CDB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932D8-F36B-534A-93B9-A4597F763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9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18" Type="http://schemas.openxmlformats.org/officeDocument/2006/relationships/image" Target="../media/image27.png"/><Relationship Id="rId3" Type="http://schemas.openxmlformats.org/officeDocument/2006/relationships/image" Target="../media/image11.png"/><Relationship Id="rId21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23.png"/><Relationship Id="rId23" Type="http://schemas.openxmlformats.org/officeDocument/2006/relationships/image" Target="../media/image37.png"/><Relationship Id="rId10" Type="http://schemas.openxmlformats.org/officeDocument/2006/relationships/image" Target="../media/image17.png"/><Relationship Id="rId19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9.png"/><Relationship Id="rId14" Type="http://schemas.openxmlformats.org/officeDocument/2006/relationships/image" Target="../media/image20.png"/><Relationship Id="rId2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44.png"/><Relationship Id="rId26" Type="http://schemas.openxmlformats.org/officeDocument/2006/relationships/image" Target="../media/image51.png"/><Relationship Id="rId3" Type="http://schemas.openxmlformats.org/officeDocument/2006/relationships/image" Target="../media/image5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17" Type="http://schemas.openxmlformats.org/officeDocument/2006/relationships/image" Target="../media/image43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1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23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10" Type="http://schemas.openxmlformats.org/officeDocument/2006/relationships/image" Target="../media/image40.png"/><Relationship Id="rId19" Type="http://schemas.openxmlformats.org/officeDocument/2006/relationships/image" Target="../media/image20.png"/><Relationship Id="rId31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1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8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42.png"/><Relationship Id="rId3" Type="http://schemas.openxmlformats.org/officeDocument/2006/relationships/image" Target="../media/image63.png"/><Relationship Id="rId21" Type="http://schemas.openxmlformats.org/officeDocument/2006/relationships/image" Target="../media/image2.png"/><Relationship Id="rId34" Type="http://schemas.openxmlformats.org/officeDocument/2006/relationships/image" Target="../media/image40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19.png"/><Relationship Id="rId33" Type="http://schemas.openxmlformats.org/officeDocument/2006/relationships/image" Target="../media/image39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5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7.png"/><Relationship Id="rId32" Type="http://schemas.openxmlformats.org/officeDocument/2006/relationships/image" Target="../media/image1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41.png"/><Relationship Id="rId28" Type="http://schemas.openxmlformats.org/officeDocument/2006/relationships/image" Target="../media/image44.png"/><Relationship Id="rId10" Type="http://schemas.openxmlformats.org/officeDocument/2006/relationships/image" Target="../media/image70.png"/><Relationship Id="rId19" Type="http://schemas.openxmlformats.org/officeDocument/2006/relationships/image" Target="../media/image1.png"/><Relationship Id="rId31" Type="http://schemas.openxmlformats.org/officeDocument/2006/relationships/image" Target="../media/image13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7.png"/><Relationship Id="rId35" Type="http://schemas.openxmlformats.org/officeDocument/2006/relationships/image" Target="../media/image9.png"/><Relationship Id="rId8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25.png"/><Relationship Id="rId18" Type="http://schemas.openxmlformats.org/officeDocument/2006/relationships/image" Target="../media/image89.png"/><Relationship Id="rId3" Type="http://schemas.openxmlformats.org/officeDocument/2006/relationships/image" Target="../media/image19.png"/><Relationship Id="rId21" Type="http://schemas.openxmlformats.org/officeDocument/2006/relationships/image" Target="../media/image44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17" Type="http://schemas.openxmlformats.org/officeDocument/2006/relationships/image" Target="../media/image42.png"/><Relationship Id="rId2" Type="http://schemas.openxmlformats.org/officeDocument/2006/relationships/image" Target="../media/image17.png"/><Relationship Id="rId16" Type="http://schemas.openxmlformats.org/officeDocument/2006/relationships/image" Target="../media/image8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1" Type="http://schemas.openxmlformats.org/officeDocument/2006/relationships/image" Target="../media/image23.png"/><Relationship Id="rId5" Type="http://schemas.openxmlformats.org/officeDocument/2006/relationships/image" Target="../media/image80.png"/><Relationship Id="rId15" Type="http://schemas.openxmlformats.org/officeDocument/2006/relationships/image" Target="../media/image41.png"/><Relationship Id="rId10" Type="http://schemas.openxmlformats.org/officeDocument/2006/relationships/image" Target="../media/image85.png"/><Relationship Id="rId19" Type="http://schemas.openxmlformats.org/officeDocument/2006/relationships/image" Target="../media/image43.png"/><Relationship Id="rId4" Type="http://schemas.openxmlformats.org/officeDocument/2006/relationships/image" Target="../media/image20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CB6F13-3946-A448-8839-275A5EA08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98" y="767130"/>
            <a:ext cx="683892" cy="135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1FDB8-EDB2-C04C-83B0-C0E1C2898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88" y="38214"/>
            <a:ext cx="683892" cy="1358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89D41E-B3D6-AE45-96DA-5C716AC189F5}"/>
                  </a:ext>
                </a:extLst>
              </p:cNvPr>
              <p:cNvSpPr txBox="1"/>
              <p:nvPr/>
            </p:nvSpPr>
            <p:spPr>
              <a:xfrm>
                <a:off x="82250" y="2125254"/>
                <a:ext cx="13773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I1:</a:t>
                </a:r>
                <a:r>
                  <a:rPr lang="da-DK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89D41E-B3D6-AE45-96DA-5C716AC18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0" y="2125254"/>
                <a:ext cx="137738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B3DCC8-4ADB-5D48-938A-CE65336E5590}"/>
                  </a:ext>
                </a:extLst>
              </p:cNvPr>
              <p:cNvSpPr txBox="1"/>
              <p:nvPr/>
            </p:nvSpPr>
            <p:spPr>
              <a:xfrm>
                <a:off x="3084622" y="1416991"/>
                <a:ext cx="1450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</a:t>
                </a:r>
                <a:r>
                  <a:rPr lang="da-DK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B3DCC8-4ADB-5D48-938A-CE65336E5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622" y="1416991"/>
                <a:ext cx="1450938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29A3EDF-2324-454C-8685-49E177EA5D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46" y="46137"/>
            <a:ext cx="683892" cy="1358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6455C-F5C0-E941-849F-2A1FFD9CC3A6}"/>
                  </a:ext>
                </a:extLst>
              </p:cNvPr>
              <p:cNvSpPr txBox="1"/>
              <p:nvPr/>
            </p:nvSpPr>
            <p:spPr>
              <a:xfrm>
                <a:off x="1712597" y="1404260"/>
                <a:ext cx="14057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I2:</a:t>
                </a:r>
                <a:r>
                  <a:rPr lang="da-DK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=0.127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6455C-F5C0-E941-849F-2A1FFD9CC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597" y="1404260"/>
                <a:ext cx="1405788" cy="276999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B7D7766-046F-0245-BD95-4CE941644D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28454"/>
            <a:ext cx="839441" cy="1667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262380-05F1-B244-8EA9-553875BC6662}"/>
                  </a:ext>
                </a:extLst>
              </p:cNvPr>
              <p:cNvSpPr txBox="1"/>
              <p:nvPr/>
            </p:nvSpPr>
            <p:spPr>
              <a:xfrm>
                <a:off x="1616982" y="3917083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I1:E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=−0.948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262380-05F1-B244-8EA9-553875BC6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982" y="3917083"/>
                <a:ext cx="1515796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952D592-3CB6-9443-BF79-7FB47264BB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17" y="1274446"/>
            <a:ext cx="986005" cy="1958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F22537-18BD-FD4E-95CA-E7E41A23DBB2}"/>
                  </a:ext>
                </a:extLst>
              </p:cNvPr>
              <p:cNvSpPr txBox="1"/>
              <p:nvPr/>
            </p:nvSpPr>
            <p:spPr>
              <a:xfrm>
                <a:off x="4065326" y="3288935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=−0.881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F22537-18BD-FD4E-95CA-E7E41A23D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326" y="3288935"/>
                <a:ext cx="1515796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16EB180-4C20-2F48-8A97-7115A9CA5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8" y="1269701"/>
            <a:ext cx="947055" cy="1880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9B505C-6437-DF47-9C74-EB6CDC543A7D}"/>
                  </a:ext>
                </a:extLst>
              </p:cNvPr>
              <p:cNvSpPr txBox="1"/>
              <p:nvPr/>
            </p:nvSpPr>
            <p:spPr>
              <a:xfrm>
                <a:off x="5457381" y="3150435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I4:E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=−0.871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9B505C-6437-DF47-9C74-EB6CDC54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381" y="3150435"/>
                <a:ext cx="1515796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DD58B5B-0803-8B40-9350-6A8CE22136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60" y="2213275"/>
            <a:ext cx="847084" cy="1682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E205F9-1A4A-7C46-97E6-20087F358848}"/>
                  </a:ext>
                </a:extLst>
              </p:cNvPr>
              <p:cNvSpPr txBox="1"/>
              <p:nvPr/>
            </p:nvSpPr>
            <p:spPr>
              <a:xfrm>
                <a:off x="3047579" y="3899340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I2:E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=−0.944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E205F9-1A4A-7C46-97E6-20087F358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79" y="3899340"/>
                <a:ext cx="1515796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9E2B241-D251-5A4A-B8A3-986FEA5BFC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24" y="593331"/>
            <a:ext cx="1000530" cy="1986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6DD774-1473-8746-9DBB-5C7B24BEE2C8}"/>
                  </a:ext>
                </a:extLst>
              </p:cNvPr>
              <p:cNvSpPr txBox="1"/>
              <p:nvPr/>
            </p:nvSpPr>
            <p:spPr>
              <a:xfrm>
                <a:off x="6853789" y="2580259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I7:E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=−0.784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6DD774-1473-8746-9DBB-5C7B24BEE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789" y="2580259"/>
                <a:ext cx="1515796" cy="276999"/>
              </a:xfrm>
              <a:prstGeom prst="rect">
                <a:avLst/>
              </a:prstGeom>
              <a:blipFill>
                <a:blip r:embed="rId17"/>
                <a:stretch>
                  <a:fillRect l="-84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A59AD359-0A71-EB4F-B7CB-F652E5935B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377" y="4236004"/>
            <a:ext cx="1086884" cy="2158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5A59F1-21DA-2C4C-B31C-649E91A0C8DD}"/>
                  </a:ext>
                </a:extLst>
              </p:cNvPr>
              <p:cNvSpPr txBox="1"/>
              <p:nvPr/>
            </p:nvSpPr>
            <p:spPr>
              <a:xfrm>
                <a:off x="3917444" y="6524423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I1:E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5A59F1-21DA-2C4C-B31C-649E91A0C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444" y="6524423"/>
                <a:ext cx="15157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A7121238-E4A6-2240-BFE9-DABE9439AE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41" y="4056475"/>
            <a:ext cx="903415" cy="17940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FE254A-7804-F547-85AC-799AB4B003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86" y="4066849"/>
            <a:ext cx="903415" cy="1794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C583DD-95FE-5E41-B6BA-8D4CF08AC668}"/>
                  </a:ext>
                </a:extLst>
              </p:cNvPr>
              <p:cNvSpPr txBox="1"/>
              <p:nvPr/>
            </p:nvSpPr>
            <p:spPr>
              <a:xfrm>
                <a:off x="5420367" y="5900739"/>
                <a:ext cx="13251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/>
                  <a:t>I2:E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=−1.710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C583DD-95FE-5E41-B6BA-8D4CF08AC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67" y="5900739"/>
                <a:ext cx="1325100" cy="246221"/>
              </a:xfrm>
              <a:prstGeom prst="rect">
                <a:avLst/>
              </a:prstGeom>
              <a:blipFill>
                <a:blip r:embed="rId2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7F7761-2F4C-B04F-9836-BF76F8525420}"/>
                  </a:ext>
                </a:extLst>
              </p:cNvPr>
              <p:cNvSpPr txBox="1"/>
              <p:nvPr/>
            </p:nvSpPr>
            <p:spPr>
              <a:xfrm>
                <a:off x="7854670" y="5894350"/>
                <a:ext cx="128311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/>
                  <a:t>I4:E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=−1.646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7F7761-2F4C-B04F-9836-BF76F852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670" y="5894350"/>
                <a:ext cx="1283110" cy="246221"/>
              </a:xfrm>
              <a:prstGeom prst="rect">
                <a:avLst/>
              </a:prstGeom>
              <a:blipFill>
                <a:blip r:embed="rId2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92AA9B65-940C-7C4D-90EE-2D2405FFE7C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24" y="4047024"/>
            <a:ext cx="895026" cy="1777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93C8CB-C521-A742-ADD4-B86B56074240}"/>
                  </a:ext>
                </a:extLst>
              </p:cNvPr>
              <p:cNvSpPr txBox="1"/>
              <p:nvPr/>
            </p:nvSpPr>
            <p:spPr>
              <a:xfrm>
                <a:off x="6677959" y="5880567"/>
                <a:ext cx="128311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/>
                  <a:t>I3:E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=−1.698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93C8CB-C521-A742-ADD4-B86B56074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959" y="5880567"/>
                <a:ext cx="1283110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F03A6FF3-F51A-D942-BCE4-746BC234A2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80" y="4031707"/>
            <a:ext cx="902739" cy="1792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4EE3E8-C1F0-A74C-87B0-DB0A69BFE343}"/>
                  </a:ext>
                </a:extLst>
              </p:cNvPr>
              <p:cNvSpPr txBox="1"/>
              <p:nvPr/>
            </p:nvSpPr>
            <p:spPr>
              <a:xfrm>
                <a:off x="9070272" y="5894350"/>
                <a:ext cx="13251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/>
                  <a:t>I5:E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=−1.632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4EE3E8-C1F0-A74C-87B0-DB0A69BFE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272" y="5894350"/>
                <a:ext cx="1325100" cy="246221"/>
              </a:xfrm>
              <a:prstGeom prst="rect">
                <a:avLst/>
              </a:prstGeom>
              <a:blipFill>
                <a:blip r:embed="rId2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ABFFA9BF-5BDC-E241-8FAC-CCCB7BAD16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66" y="3047999"/>
            <a:ext cx="905220" cy="1797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7EF12B-DEF6-6E41-BE58-317C3E9F071F}"/>
                  </a:ext>
                </a:extLst>
              </p:cNvPr>
              <p:cNvSpPr txBox="1"/>
              <p:nvPr/>
            </p:nvSpPr>
            <p:spPr>
              <a:xfrm>
                <a:off x="10450836" y="4928071"/>
                <a:ext cx="13572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/>
                  <a:t>I6:E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=−1.546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7EF12B-DEF6-6E41-BE58-317C3E9F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836" y="4928071"/>
                <a:ext cx="1357251" cy="246221"/>
              </a:xfrm>
              <a:prstGeom prst="rect">
                <a:avLst/>
              </a:prstGeom>
              <a:blipFill>
                <a:blip r:embed="rId2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17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B3A202-9688-8749-A41A-702DEB6A7522}"/>
              </a:ext>
            </a:extLst>
          </p:cNvPr>
          <p:cNvCxnSpPr>
            <a:cxnSpLocks/>
          </p:cNvCxnSpPr>
          <p:nvPr/>
        </p:nvCxnSpPr>
        <p:spPr>
          <a:xfrm flipV="1">
            <a:off x="163721" y="3048712"/>
            <a:ext cx="11928657" cy="85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F71CF6-729F-4644-A98D-706620CD4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36" y="1639240"/>
            <a:ext cx="725690" cy="14411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B5C2B4-627B-4E45-B657-6661927BAB17}"/>
              </a:ext>
            </a:extLst>
          </p:cNvPr>
          <p:cNvCxnSpPr>
            <a:cxnSpLocks/>
          </p:cNvCxnSpPr>
          <p:nvPr/>
        </p:nvCxnSpPr>
        <p:spPr>
          <a:xfrm flipV="1">
            <a:off x="3098885" y="3528236"/>
            <a:ext cx="2438805" cy="18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83CA63-386C-3741-8200-418655A7F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89" y="1894882"/>
            <a:ext cx="814767" cy="16180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6D4B00-5BF8-994A-AA21-75B315CFA624}"/>
              </a:ext>
            </a:extLst>
          </p:cNvPr>
          <p:cNvCxnSpPr>
            <a:cxnSpLocks/>
          </p:cNvCxnSpPr>
          <p:nvPr/>
        </p:nvCxnSpPr>
        <p:spPr>
          <a:xfrm>
            <a:off x="3069468" y="3101751"/>
            <a:ext cx="0" cy="444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14BF2-B5BC-3341-A766-59C0F746819F}"/>
                  </a:ext>
                </a:extLst>
              </p:cNvPr>
              <p:cNvSpPr txBox="1"/>
              <p:nvPr/>
            </p:nvSpPr>
            <p:spPr>
              <a:xfrm>
                <a:off x="3020222" y="3197752"/>
                <a:ext cx="9695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8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=−0.87 </m:t>
                    </m:r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14BF2-B5BC-3341-A766-59C0F7468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22" y="3197752"/>
                <a:ext cx="969523" cy="215444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98D368-AE98-6C4B-A956-0B42361C8A4C}"/>
              </a:ext>
            </a:extLst>
          </p:cNvPr>
          <p:cNvCxnSpPr>
            <a:cxnSpLocks/>
          </p:cNvCxnSpPr>
          <p:nvPr/>
        </p:nvCxnSpPr>
        <p:spPr>
          <a:xfrm>
            <a:off x="5426679" y="3795793"/>
            <a:ext cx="5350297" cy="10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A800E-BC01-D04C-9FB7-673DBB0F9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76" y="2188647"/>
            <a:ext cx="798311" cy="1585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8E6D69-DF3D-A548-82C2-71F8EA0B4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81" y="2200875"/>
            <a:ext cx="783214" cy="15553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20A035-2591-004C-8197-AB5C5FE1DE60}"/>
              </a:ext>
            </a:extLst>
          </p:cNvPr>
          <p:cNvCxnSpPr>
            <a:cxnSpLocks/>
          </p:cNvCxnSpPr>
          <p:nvPr/>
        </p:nvCxnSpPr>
        <p:spPr>
          <a:xfrm>
            <a:off x="8488069" y="3068286"/>
            <a:ext cx="0" cy="7057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492570-0E67-A445-8CA3-11AEDF0350C6}"/>
                  </a:ext>
                </a:extLst>
              </p:cNvPr>
              <p:cNvSpPr txBox="1"/>
              <p:nvPr/>
            </p:nvSpPr>
            <p:spPr>
              <a:xfrm>
                <a:off x="8485426" y="3298029"/>
                <a:ext cx="1215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=−0.948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492570-0E67-A445-8CA3-11AEDF03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426" y="3298029"/>
                <a:ext cx="1215476" cy="246221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431864-CCF5-6E41-AD9B-453AB6CAFF67}"/>
              </a:ext>
            </a:extLst>
          </p:cNvPr>
          <p:cNvCxnSpPr>
            <a:cxnSpLocks/>
          </p:cNvCxnSpPr>
          <p:nvPr/>
        </p:nvCxnSpPr>
        <p:spPr>
          <a:xfrm>
            <a:off x="5449809" y="3537590"/>
            <a:ext cx="0" cy="2631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B944FA-E616-8445-A4FE-B4EF5160A1DD}"/>
                  </a:ext>
                </a:extLst>
              </p:cNvPr>
              <p:cNvSpPr txBox="1"/>
              <p:nvPr/>
            </p:nvSpPr>
            <p:spPr>
              <a:xfrm>
                <a:off x="4430028" y="3547321"/>
                <a:ext cx="10307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sz="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da-DK" sz="8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=−0.07 </m:t>
                    </m:r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B944FA-E616-8445-A4FE-B4EF5160A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028" y="3547321"/>
                <a:ext cx="1030752" cy="215444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46D28943-7AEF-A046-8352-D4612106CF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31" y="1896224"/>
            <a:ext cx="814767" cy="16180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471DC4-CBCB-B342-AEB8-CB9D9E37A8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102" y="4841455"/>
            <a:ext cx="825832" cy="16400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FB4935-19EB-7B42-AC8C-0113C57B51E2}"/>
              </a:ext>
            </a:extLst>
          </p:cNvPr>
          <p:cNvCxnSpPr>
            <a:cxnSpLocks/>
          </p:cNvCxnSpPr>
          <p:nvPr/>
        </p:nvCxnSpPr>
        <p:spPr>
          <a:xfrm flipV="1">
            <a:off x="62362" y="6489196"/>
            <a:ext cx="12030016" cy="1496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A71F6B-5219-5D4A-B1B0-B1B6136619B0}"/>
              </a:ext>
            </a:extLst>
          </p:cNvPr>
          <p:cNvCxnSpPr>
            <a:cxnSpLocks/>
          </p:cNvCxnSpPr>
          <p:nvPr/>
        </p:nvCxnSpPr>
        <p:spPr>
          <a:xfrm>
            <a:off x="10722893" y="3823011"/>
            <a:ext cx="0" cy="2331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E56B7B-F1FB-EF47-9BF8-994BB7D4AF86}"/>
              </a:ext>
            </a:extLst>
          </p:cNvPr>
          <p:cNvCxnSpPr>
            <a:cxnSpLocks/>
          </p:cNvCxnSpPr>
          <p:nvPr/>
        </p:nvCxnSpPr>
        <p:spPr>
          <a:xfrm>
            <a:off x="11867060" y="3121998"/>
            <a:ext cx="54082" cy="33501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FA77F0-5F87-284A-819E-49CB6B529A97}"/>
                  </a:ext>
                </a:extLst>
              </p:cNvPr>
              <p:cNvSpPr txBox="1"/>
              <p:nvPr/>
            </p:nvSpPr>
            <p:spPr>
              <a:xfrm rot="5400000">
                <a:off x="11430355" y="5197871"/>
                <a:ext cx="11528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=−1.826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FA77F0-5F87-284A-819E-49CB6B529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430355" y="5197871"/>
                <a:ext cx="1152811" cy="246221"/>
              </a:xfrm>
              <a:prstGeom prst="rect">
                <a:avLst/>
              </a:prstGeom>
              <a:blipFill>
                <a:blip r:embed="rId11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A370BA-F5B0-3645-BE42-1C0051AE5D5B}"/>
                  </a:ext>
                </a:extLst>
              </p:cNvPr>
              <p:cNvSpPr txBox="1"/>
              <p:nvPr/>
            </p:nvSpPr>
            <p:spPr>
              <a:xfrm rot="5400000">
                <a:off x="10016906" y="5032963"/>
                <a:ext cx="1165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da-DK" sz="10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=−0.87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A370BA-F5B0-3645-BE42-1C0051AE5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016906" y="5032963"/>
                <a:ext cx="1165752" cy="246221"/>
              </a:xfrm>
              <a:prstGeom prst="rect">
                <a:avLst/>
              </a:prstGeom>
              <a:blipFill>
                <a:blip r:embed="rId12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E2ED7449-B8FE-E04D-87A3-F29B0BAEDE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690" y="4326891"/>
            <a:ext cx="909162" cy="1805485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C984C3-4D50-7E4A-A401-7B9B2D816ECD}"/>
              </a:ext>
            </a:extLst>
          </p:cNvPr>
          <p:cNvCxnSpPr>
            <a:cxnSpLocks/>
          </p:cNvCxnSpPr>
          <p:nvPr/>
        </p:nvCxnSpPr>
        <p:spPr>
          <a:xfrm>
            <a:off x="6855341" y="6154051"/>
            <a:ext cx="3921635" cy="170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03825-29FC-4E4B-825A-F79DC6B62C95}"/>
              </a:ext>
            </a:extLst>
          </p:cNvPr>
          <p:cNvCxnSpPr>
            <a:cxnSpLocks/>
          </p:cNvCxnSpPr>
          <p:nvPr/>
        </p:nvCxnSpPr>
        <p:spPr>
          <a:xfrm flipH="1">
            <a:off x="6891807" y="6193347"/>
            <a:ext cx="1" cy="3619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FDCFB684-3528-704B-904B-1EC736D48C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29" y="4318127"/>
            <a:ext cx="909969" cy="180708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B97C148-28B3-9E45-BB19-070C323DBA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274" y="4321402"/>
            <a:ext cx="923045" cy="183305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5D4ED64-3229-F44B-8D4C-052E116F4D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804" y="4312107"/>
            <a:ext cx="903499" cy="1794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797CE0D-0165-A245-8FF1-FBD4C9EDA9EA}"/>
                  </a:ext>
                </a:extLst>
              </p:cNvPr>
              <p:cNvSpPr txBox="1"/>
              <p:nvPr/>
            </p:nvSpPr>
            <p:spPr>
              <a:xfrm>
                <a:off x="6919304" y="6235234"/>
                <a:ext cx="12210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da-DK" sz="10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797CE0D-0165-A245-8FF1-FBD4C9ED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304" y="6235234"/>
                <a:ext cx="1221036" cy="246221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94163E48-10F2-E643-A70E-CA91B06955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90" y="3963580"/>
            <a:ext cx="905220" cy="1797655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DF8641-5B45-2942-9D08-BC2AD0A23DE4}"/>
              </a:ext>
            </a:extLst>
          </p:cNvPr>
          <p:cNvCxnSpPr>
            <a:cxnSpLocks/>
          </p:cNvCxnSpPr>
          <p:nvPr/>
        </p:nvCxnSpPr>
        <p:spPr>
          <a:xfrm>
            <a:off x="5363675" y="5768976"/>
            <a:ext cx="1218768" cy="62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C47C1FF-E13C-834E-BE92-B5F8C36C1DA2}"/>
              </a:ext>
            </a:extLst>
          </p:cNvPr>
          <p:cNvCxnSpPr>
            <a:cxnSpLocks/>
          </p:cNvCxnSpPr>
          <p:nvPr/>
        </p:nvCxnSpPr>
        <p:spPr>
          <a:xfrm>
            <a:off x="5426679" y="5752632"/>
            <a:ext cx="0" cy="8026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6BD6512-51B8-2F46-B327-70C21CA6B5DD}"/>
                  </a:ext>
                </a:extLst>
              </p:cNvPr>
              <p:cNvSpPr txBox="1"/>
              <p:nvPr/>
            </p:nvSpPr>
            <p:spPr>
              <a:xfrm>
                <a:off x="5463637" y="5986866"/>
                <a:ext cx="1118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da-DK" sz="10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=0.27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6BD6512-51B8-2F46-B327-70C21CA6B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637" y="5986866"/>
                <a:ext cx="1118990" cy="246221"/>
              </a:xfrm>
              <a:prstGeom prst="rect">
                <a:avLst/>
              </a:prstGeom>
              <a:blipFill>
                <a:blip r:embed="rId1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AC583F7-CE1E-2C4E-8B7D-E5375172F3E1}"/>
              </a:ext>
            </a:extLst>
          </p:cNvPr>
          <p:cNvCxnSpPr>
            <a:cxnSpLocks/>
          </p:cNvCxnSpPr>
          <p:nvPr/>
        </p:nvCxnSpPr>
        <p:spPr>
          <a:xfrm>
            <a:off x="5435982" y="3823011"/>
            <a:ext cx="27655" cy="1915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DCC5968-5984-0140-A10F-8B42125ED43E}"/>
                  </a:ext>
                </a:extLst>
              </p:cNvPr>
              <p:cNvSpPr txBox="1"/>
              <p:nvPr/>
            </p:nvSpPr>
            <p:spPr>
              <a:xfrm rot="5400000">
                <a:off x="4609040" y="4750624"/>
                <a:ext cx="12630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sz="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da-DK" sz="8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=−0.676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DCC5968-5984-0140-A10F-8B42125ED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609040" y="4750624"/>
                <a:ext cx="1263048" cy="2462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Picture 92">
            <a:extLst>
              <a:ext uri="{FF2B5EF4-FFF2-40B4-BE49-F238E27FC236}">
                <a16:creationId xmlns:a16="http://schemas.microsoft.com/office/drawing/2014/main" id="{E5576818-9A93-7A4D-B308-0414EDB9CF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57" y="405131"/>
            <a:ext cx="838893" cy="166593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3D765C3-0F07-0844-B34B-70A9C892E5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4" y="423190"/>
            <a:ext cx="838893" cy="1665935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05D1E59-8C4E-BF43-B029-E54A2717470D}"/>
              </a:ext>
            </a:extLst>
          </p:cNvPr>
          <p:cNvCxnSpPr>
            <a:cxnSpLocks/>
          </p:cNvCxnSpPr>
          <p:nvPr/>
        </p:nvCxnSpPr>
        <p:spPr>
          <a:xfrm>
            <a:off x="166364" y="2110736"/>
            <a:ext cx="1677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98EDF4-3802-B745-8304-19B1C45C8DBE}"/>
              </a:ext>
            </a:extLst>
          </p:cNvPr>
          <p:cNvCxnSpPr>
            <a:cxnSpLocks/>
          </p:cNvCxnSpPr>
          <p:nvPr/>
        </p:nvCxnSpPr>
        <p:spPr>
          <a:xfrm>
            <a:off x="166367" y="2107184"/>
            <a:ext cx="16075" cy="10269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4128FE7-1F0B-4E4C-A26A-87829C749502}"/>
                  </a:ext>
                </a:extLst>
              </p:cNvPr>
              <p:cNvSpPr txBox="1"/>
              <p:nvPr/>
            </p:nvSpPr>
            <p:spPr>
              <a:xfrm>
                <a:off x="163721" y="2636116"/>
                <a:ext cx="1030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da-DK" sz="1000" dirty="0"/>
                  <a:t>E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4128FE7-1F0B-4E4C-A26A-87829C74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1" y="2636116"/>
                <a:ext cx="1030752" cy="246221"/>
              </a:xfrm>
              <a:prstGeom prst="rect">
                <a:avLst/>
              </a:prstGeom>
              <a:blipFill>
                <a:blip r:embed="rId2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0F8708F-90C3-7645-A03D-5CEE19974E86}"/>
              </a:ext>
            </a:extLst>
          </p:cNvPr>
          <p:cNvSpPr txBox="1"/>
          <p:nvPr/>
        </p:nvSpPr>
        <p:spPr>
          <a:xfrm>
            <a:off x="6769830" y="3751869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06F7A39-EFDD-B94C-AED3-A53577198799}"/>
              </a:ext>
            </a:extLst>
          </p:cNvPr>
          <p:cNvSpPr txBox="1"/>
          <p:nvPr/>
        </p:nvSpPr>
        <p:spPr>
          <a:xfrm>
            <a:off x="11082388" y="6502584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D63E002-E7AE-7247-8868-C67FFC894084}"/>
              </a:ext>
            </a:extLst>
          </p:cNvPr>
          <p:cNvSpPr txBox="1"/>
          <p:nvPr/>
        </p:nvSpPr>
        <p:spPr>
          <a:xfrm>
            <a:off x="2655572" y="3080644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GM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C274E45-73CC-9C43-9087-59FFBFC0FE79}"/>
              </a:ext>
            </a:extLst>
          </p:cNvPr>
          <p:cNvCxnSpPr>
            <a:cxnSpLocks/>
          </p:cNvCxnSpPr>
          <p:nvPr/>
        </p:nvCxnSpPr>
        <p:spPr>
          <a:xfrm flipH="1" flipV="1">
            <a:off x="62362" y="324465"/>
            <a:ext cx="6464" cy="62987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5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24FD2F-BF5A-6F49-890B-CF451E40F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18839"/>
              </p:ext>
            </p:extLst>
          </p:nvPr>
        </p:nvGraphicFramePr>
        <p:xfrm>
          <a:off x="495938" y="75771"/>
          <a:ext cx="11303716" cy="6649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372">
                  <a:extLst>
                    <a:ext uri="{9D8B030D-6E8A-4147-A177-3AD203B41FA5}">
                      <a16:colId xmlns:a16="http://schemas.microsoft.com/office/drawing/2014/main" val="3647320900"/>
                    </a:ext>
                  </a:extLst>
                </a:gridCol>
                <a:gridCol w="1130372">
                  <a:extLst>
                    <a:ext uri="{9D8B030D-6E8A-4147-A177-3AD203B41FA5}">
                      <a16:colId xmlns:a16="http://schemas.microsoft.com/office/drawing/2014/main" val="2382758621"/>
                    </a:ext>
                  </a:extLst>
                </a:gridCol>
                <a:gridCol w="1130372">
                  <a:extLst>
                    <a:ext uri="{9D8B030D-6E8A-4147-A177-3AD203B41FA5}">
                      <a16:colId xmlns:a16="http://schemas.microsoft.com/office/drawing/2014/main" val="1228568303"/>
                    </a:ext>
                  </a:extLst>
                </a:gridCol>
                <a:gridCol w="1206755">
                  <a:extLst>
                    <a:ext uri="{9D8B030D-6E8A-4147-A177-3AD203B41FA5}">
                      <a16:colId xmlns:a16="http://schemas.microsoft.com/office/drawing/2014/main" val="2870295020"/>
                    </a:ext>
                  </a:extLst>
                </a:gridCol>
                <a:gridCol w="1016467">
                  <a:extLst>
                    <a:ext uri="{9D8B030D-6E8A-4147-A177-3AD203B41FA5}">
                      <a16:colId xmlns:a16="http://schemas.microsoft.com/office/drawing/2014/main" val="2032460885"/>
                    </a:ext>
                  </a:extLst>
                </a:gridCol>
                <a:gridCol w="1167890">
                  <a:extLst>
                    <a:ext uri="{9D8B030D-6E8A-4147-A177-3AD203B41FA5}">
                      <a16:colId xmlns:a16="http://schemas.microsoft.com/office/drawing/2014/main" val="2453588543"/>
                    </a:ext>
                  </a:extLst>
                </a:gridCol>
                <a:gridCol w="1130372">
                  <a:extLst>
                    <a:ext uri="{9D8B030D-6E8A-4147-A177-3AD203B41FA5}">
                      <a16:colId xmlns:a16="http://schemas.microsoft.com/office/drawing/2014/main" val="3855848921"/>
                    </a:ext>
                  </a:extLst>
                </a:gridCol>
                <a:gridCol w="1130372">
                  <a:extLst>
                    <a:ext uri="{9D8B030D-6E8A-4147-A177-3AD203B41FA5}">
                      <a16:colId xmlns:a16="http://schemas.microsoft.com/office/drawing/2014/main" val="3475716005"/>
                    </a:ext>
                  </a:extLst>
                </a:gridCol>
                <a:gridCol w="1130372">
                  <a:extLst>
                    <a:ext uri="{9D8B030D-6E8A-4147-A177-3AD203B41FA5}">
                      <a16:colId xmlns:a16="http://schemas.microsoft.com/office/drawing/2014/main" val="923228157"/>
                    </a:ext>
                  </a:extLst>
                </a:gridCol>
                <a:gridCol w="1130372">
                  <a:extLst>
                    <a:ext uri="{9D8B030D-6E8A-4147-A177-3AD203B41FA5}">
                      <a16:colId xmlns:a16="http://schemas.microsoft.com/office/drawing/2014/main" val="2138924475"/>
                    </a:ext>
                  </a:extLst>
                </a:gridCol>
              </a:tblGrid>
              <a:tr h="6649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037167"/>
                  </a:ext>
                </a:extLst>
              </a:tr>
              <a:tr h="6649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054000"/>
                  </a:ext>
                </a:extLst>
              </a:tr>
              <a:tr h="664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578526"/>
                  </a:ext>
                </a:extLst>
              </a:tr>
              <a:tr h="664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663451"/>
                  </a:ext>
                </a:extLst>
              </a:tr>
              <a:tr h="6649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12103"/>
                  </a:ext>
                </a:extLst>
              </a:tr>
              <a:tr h="664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500593"/>
                  </a:ext>
                </a:extLst>
              </a:tr>
              <a:tr h="664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19972"/>
                  </a:ext>
                </a:extLst>
              </a:tr>
              <a:tr h="664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017481"/>
                  </a:ext>
                </a:extLst>
              </a:tr>
              <a:tr h="664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91998"/>
                  </a:ext>
                </a:extLst>
              </a:tr>
              <a:tr h="664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90234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FD00753-0048-EB49-8F2F-B910E09F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23" y="2422649"/>
            <a:ext cx="492416" cy="977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3FD3D6-28B4-A045-A5C3-20F6B35EC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97" y="1590644"/>
            <a:ext cx="492415" cy="977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8E06A0-C09E-DE4E-8A0F-0FE79849D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12" y="1575522"/>
            <a:ext cx="453018" cy="899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9980A0-2B9A-FD46-90D6-6889EA0BA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83" y="758280"/>
            <a:ext cx="525294" cy="104316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0D055B-2F5E-9B47-8092-0C7ED12F8AD7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495938" y="3387495"/>
            <a:ext cx="11303716" cy="130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46427CB-11CD-764C-B4B0-8B7CD0411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27" y="3683070"/>
            <a:ext cx="489188" cy="9714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15838-E520-804C-A8DC-D90B6FA36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72" y="3643878"/>
            <a:ext cx="498955" cy="9908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AE5036-5874-9A4B-ABF6-34C2765CE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18" y="3563417"/>
            <a:ext cx="480259" cy="9537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C0C117-216B-634F-9A08-B5DB51857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846" y="3232873"/>
            <a:ext cx="508937" cy="10106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E18F6D-3FA9-FA4B-AC45-59FC82716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6515" y="3683071"/>
            <a:ext cx="489188" cy="9714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C385122-A621-DD49-A9A0-A966DFACA0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606" y="4827369"/>
            <a:ext cx="572511" cy="113693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9A0A586-F5EE-FF4F-A456-1927BF201B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122" y="3357467"/>
            <a:ext cx="583965" cy="11596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A408C0A-FE17-5746-A63A-DD2C04BDE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65" y="4750987"/>
            <a:ext cx="583965" cy="11596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5D741C3-2464-4140-BF85-A8C5661C7C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28" y="4741101"/>
            <a:ext cx="551481" cy="109517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C10C002-8AD3-004D-9AEC-8BF6680F3E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50" y="4736810"/>
            <a:ext cx="545602" cy="108349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41BE73C-8A37-BC47-B698-2CB93F619F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48777" y="4792103"/>
            <a:ext cx="543739" cy="107979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25D4689-D7F0-A445-AA0D-5256E9B8B9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4972" y="4736810"/>
            <a:ext cx="545602" cy="10834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FE42F53-3235-7745-B967-3A5B888767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8867" y="4577138"/>
            <a:ext cx="545603" cy="108349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5D32BB6-9A49-ED46-AA6F-0C35A7C02C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78" y="4517150"/>
            <a:ext cx="583685" cy="11591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FDE886D-F844-0F44-A8F0-82DCE3E226A0}"/>
                  </a:ext>
                </a:extLst>
              </p:cNvPr>
              <p:cNvSpPr txBox="1"/>
              <p:nvPr/>
            </p:nvSpPr>
            <p:spPr>
              <a:xfrm>
                <a:off x="4507778" y="6025083"/>
                <a:ext cx="85753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600" dirty="0"/>
                  <a:t>I1:E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6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FDE886D-F844-0F44-A8F0-82DCE3E22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778" y="6025083"/>
                <a:ext cx="857536" cy="18466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524279B-C4FF-B244-87AF-CF1DE3742122}"/>
                  </a:ext>
                </a:extLst>
              </p:cNvPr>
              <p:cNvSpPr txBox="1"/>
              <p:nvPr/>
            </p:nvSpPr>
            <p:spPr>
              <a:xfrm>
                <a:off x="3842742" y="5930043"/>
                <a:ext cx="85753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600" dirty="0"/>
                  <a:t>I2:E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6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524279B-C4FF-B244-87AF-CF1DE3742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42" y="5930043"/>
                <a:ext cx="857536" cy="184666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A701AB-33FF-E04B-862A-B2131A31DDB9}"/>
                  </a:ext>
                </a:extLst>
              </p:cNvPr>
              <p:cNvSpPr txBox="1"/>
              <p:nvPr/>
            </p:nvSpPr>
            <p:spPr>
              <a:xfrm>
                <a:off x="3260364" y="6060361"/>
                <a:ext cx="85753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600" dirty="0"/>
                  <a:t>I3:E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6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A701AB-33FF-E04B-862A-B2131A31D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364" y="6060361"/>
                <a:ext cx="857536" cy="18466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659A13D-3FC6-994F-9485-35D823E6BECD}"/>
                  </a:ext>
                </a:extLst>
              </p:cNvPr>
              <p:cNvSpPr txBox="1"/>
              <p:nvPr/>
            </p:nvSpPr>
            <p:spPr>
              <a:xfrm>
                <a:off x="2698110" y="5895135"/>
                <a:ext cx="85753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600" dirty="0"/>
                  <a:t>I4:E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709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6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659A13D-3FC6-994F-9485-35D823E6B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110" y="5895135"/>
                <a:ext cx="857536" cy="18466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3D709C-8D79-DF43-AAFA-334E62E4E15F}"/>
                  </a:ext>
                </a:extLst>
              </p:cNvPr>
              <p:cNvSpPr txBox="1"/>
              <p:nvPr/>
            </p:nvSpPr>
            <p:spPr>
              <a:xfrm>
                <a:off x="2163927" y="6033612"/>
                <a:ext cx="85753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600" dirty="0"/>
                  <a:t>I5:E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698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6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3D709C-8D79-DF43-AAFA-334E62E4E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927" y="6033612"/>
                <a:ext cx="857536" cy="18466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A8958E-E7F7-554E-99DF-4E033290619E}"/>
                  </a:ext>
                </a:extLst>
              </p:cNvPr>
              <p:cNvSpPr txBox="1"/>
              <p:nvPr/>
            </p:nvSpPr>
            <p:spPr>
              <a:xfrm>
                <a:off x="1573483" y="5853434"/>
                <a:ext cx="85753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600" dirty="0"/>
                  <a:t>I6:E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693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6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A8958E-E7F7-554E-99DF-4E0332906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83" y="5853434"/>
                <a:ext cx="857536" cy="184666"/>
              </a:xfrm>
              <a:prstGeom prst="rect">
                <a:avLst/>
              </a:prstGeom>
              <a:blipFill>
                <a:blip r:embed="rId2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38A3EFF-1DAF-AE49-BEEC-7FD17E6F1FFE}"/>
                  </a:ext>
                </a:extLst>
              </p:cNvPr>
              <p:cNvSpPr txBox="1"/>
              <p:nvPr/>
            </p:nvSpPr>
            <p:spPr>
              <a:xfrm>
                <a:off x="793260" y="5662424"/>
                <a:ext cx="85753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600" dirty="0"/>
                  <a:t>I8:E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637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6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38A3EFF-1DAF-AE49-BEEC-7FD17E6F1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60" y="5662424"/>
                <a:ext cx="857536" cy="184666"/>
              </a:xfrm>
              <a:prstGeom prst="rect">
                <a:avLst/>
              </a:prstGeom>
              <a:blipFill>
                <a:blip r:embed="rId2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C1734BC-8808-FB4A-84AD-97F60DA86BCB}"/>
                  </a:ext>
                </a:extLst>
              </p:cNvPr>
              <p:cNvSpPr txBox="1"/>
              <p:nvPr/>
            </p:nvSpPr>
            <p:spPr>
              <a:xfrm>
                <a:off x="5130294" y="5674984"/>
                <a:ext cx="85753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600" dirty="0"/>
                  <a:t>I7:E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646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6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C1734BC-8808-FB4A-84AD-97F60DA86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294" y="5674984"/>
                <a:ext cx="857536" cy="184666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0AC3211-F468-444A-BF16-58F471EB990F}"/>
                  </a:ext>
                </a:extLst>
              </p:cNvPr>
              <p:cNvSpPr txBox="1"/>
              <p:nvPr/>
            </p:nvSpPr>
            <p:spPr>
              <a:xfrm>
                <a:off x="4980194" y="4208937"/>
                <a:ext cx="97317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700" dirty="0"/>
                  <a:t>I5:E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7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=−0.780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0AC3211-F468-444A-BF16-58F471EB9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194" y="4208937"/>
                <a:ext cx="973176" cy="200055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D4DBF6F-B7FE-2245-A34E-AEFFA515AC8A}"/>
                  </a:ext>
                </a:extLst>
              </p:cNvPr>
              <p:cNvSpPr txBox="1"/>
              <p:nvPr/>
            </p:nvSpPr>
            <p:spPr>
              <a:xfrm>
                <a:off x="2620314" y="4585424"/>
                <a:ext cx="100786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700" dirty="0"/>
                  <a:t>I1:E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7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950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D4DBF6F-B7FE-2245-A34E-AEFFA515A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314" y="4585424"/>
                <a:ext cx="1007861" cy="20005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7648AA-C2C2-094F-AD97-A46B104E837C}"/>
                  </a:ext>
                </a:extLst>
              </p:cNvPr>
              <p:cNvSpPr txBox="1"/>
              <p:nvPr/>
            </p:nvSpPr>
            <p:spPr>
              <a:xfrm>
                <a:off x="645086" y="4447117"/>
                <a:ext cx="100786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700" dirty="0"/>
                  <a:t>I5:E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7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871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7648AA-C2C2-094F-AD97-A46B104E8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6" y="4447117"/>
                <a:ext cx="1007861" cy="200055"/>
              </a:xfrm>
              <a:prstGeom prst="rect">
                <a:avLst/>
              </a:prstGeom>
              <a:blipFill>
                <a:blip r:embed="rId3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B725676-C077-1347-BDBF-52F857E37F9B}"/>
                  </a:ext>
                </a:extLst>
              </p:cNvPr>
              <p:cNvSpPr txBox="1"/>
              <p:nvPr/>
            </p:nvSpPr>
            <p:spPr>
              <a:xfrm>
                <a:off x="1510279" y="4580013"/>
                <a:ext cx="100786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700" dirty="0"/>
                  <a:t>I3:E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7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944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B725676-C077-1347-BDBF-52F857E37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279" y="4580013"/>
                <a:ext cx="1007861" cy="200055"/>
              </a:xfrm>
              <a:prstGeom prst="rect">
                <a:avLst/>
              </a:prstGeom>
              <a:blipFill>
                <a:blip r:embed="rId3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2CB21A-90F5-F74E-AD37-A4B249D86BA1}"/>
                  </a:ext>
                </a:extLst>
              </p:cNvPr>
              <p:cNvSpPr txBox="1"/>
              <p:nvPr/>
            </p:nvSpPr>
            <p:spPr>
              <a:xfrm>
                <a:off x="3618356" y="4479985"/>
                <a:ext cx="97317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700" dirty="0"/>
                  <a:t>I4:E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7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881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2CB21A-90F5-F74E-AD37-A4B249D8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356" y="4479985"/>
                <a:ext cx="973176" cy="20005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38BC2F9-9E3E-5F48-BE9A-8B4D840C3122}"/>
                  </a:ext>
                </a:extLst>
              </p:cNvPr>
              <p:cNvSpPr txBox="1"/>
              <p:nvPr/>
            </p:nvSpPr>
            <p:spPr>
              <a:xfrm>
                <a:off x="1573483" y="2542777"/>
                <a:ext cx="8660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700" dirty="0"/>
                  <a:t>I2: </a:t>
                </a:r>
                <a14:m>
                  <m:oMath xmlns:m="http://schemas.openxmlformats.org/officeDocument/2006/math">
                    <m:r>
                      <a:rPr lang="da-DK" sz="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=0.127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38BC2F9-9E3E-5F48-BE9A-8B4D840C3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83" y="2542777"/>
                <a:ext cx="866071" cy="20005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CDD24F7-2596-4A4E-AEFF-FFEF63D35303}"/>
                  </a:ext>
                </a:extLst>
              </p:cNvPr>
              <p:cNvSpPr txBox="1"/>
              <p:nvPr/>
            </p:nvSpPr>
            <p:spPr>
              <a:xfrm>
                <a:off x="2241998" y="2446913"/>
                <a:ext cx="8660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700" dirty="0"/>
                  <a:t>I3: </a:t>
                </a:r>
                <a14:m>
                  <m:oMath xmlns:m="http://schemas.openxmlformats.org/officeDocument/2006/math">
                    <m:r>
                      <a:rPr lang="da-DK" sz="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CDD24F7-2596-4A4E-AEFF-FFEF63D35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998" y="2446913"/>
                <a:ext cx="866071" cy="200055"/>
              </a:xfrm>
              <a:prstGeom prst="rect">
                <a:avLst/>
              </a:prstGeom>
              <a:blipFill>
                <a:blip r:embed="rId3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ECBC7E5-25DF-B341-9C75-371E79372ACA}"/>
                  </a:ext>
                </a:extLst>
              </p:cNvPr>
              <p:cNvSpPr txBox="1"/>
              <p:nvPr/>
            </p:nvSpPr>
            <p:spPr>
              <a:xfrm>
                <a:off x="5012384" y="1801448"/>
                <a:ext cx="8660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700" dirty="0"/>
                  <a:t>I4: </a:t>
                </a:r>
                <a14:m>
                  <m:oMath xmlns:m="http://schemas.openxmlformats.org/officeDocument/2006/math">
                    <m:r>
                      <a:rPr lang="da-DK" sz="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=0.257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ECBC7E5-25DF-B341-9C75-371E79372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84" y="1801448"/>
                <a:ext cx="866071" cy="20005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E3D6333-BBA9-1747-A516-797195DEF571}"/>
                  </a:ext>
                </a:extLst>
              </p:cNvPr>
              <p:cNvSpPr txBox="1"/>
              <p:nvPr/>
            </p:nvSpPr>
            <p:spPr>
              <a:xfrm>
                <a:off x="471160" y="3354867"/>
                <a:ext cx="8660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700" dirty="0"/>
                  <a:t>I1: </a:t>
                </a:r>
                <a14:m>
                  <m:oMath xmlns:m="http://schemas.openxmlformats.org/officeDocument/2006/math">
                    <m:r>
                      <a:rPr lang="da-DK" sz="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E3D6333-BBA9-1747-A516-797195DEF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60" y="3354867"/>
                <a:ext cx="866071" cy="20005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41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3950A6-7DE1-454D-A04A-9CD460C21E0B}"/>
              </a:ext>
            </a:extLst>
          </p:cNvPr>
          <p:cNvCxnSpPr>
            <a:cxnSpLocks/>
          </p:cNvCxnSpPr>
          <p:nvPr/>
        </p:nvCxnSpPr>
        <p:spPr>
          <a:xfrm>
            <a:off x="9330811" y="2154966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E04981-C4B8-BA4B-A7DC-618F76D923BA}"/>
              </a:ext>
            </a:extLst>
          </p:cNvPr>
          <p:cNvCxnSpPr>
            <a:cxnSpLocks/>
          </p:cNvCxnSpPr>
          <p:nvPr/>
        </p:nvCxnSpPr>
        <p:spPr>
          <a:xfrm>
            <a:off x="9330811" y="2652250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4D3C99-348C-714E-A319-BA0379CB6575}"/>
              </a:ext>
            </a:extLst>
          </p:cNvPr>
          <p:cNvCxnSpPr>
            <a:cxnSpLocks/>
          </p:cNvCxnSpPr>
          <p:nvPr/>
        </p:nvCxnSpPr>
        <p:spPr>
          <a:xfrm>
            <a:off x="9330811" y="2030778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9C1D57-8100-B24C-9F00-5C41B10C678A}"/>
              </a:ext>
            </a:extLst>
          </p:cNvPr>
          <p:cNvCxnSpPr>
            <a:cxnSpLocks/>
          </p:cNvCxnSpPr>
          <p:nvPr/>
        </p:nvCxnSpPr>
        <p:spPr>
          <a:xfrm>
            <a:off x="9330811" y="1256069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3A26A0-D451-2B44-B59A-6B1F03A411A8}"/>
              </a:ext>
            </a:extLst>
          </p:cNvPr>
          <p:cNvCxnSpPr>
            <a:cxnSpLocks/>
          </p:cNvCxnSpPr>
          <p:nvPr/>
        </p:nvCxnSpPr>
        <p:spPr>
          <a:xfrm>
            <a:off x="2089351" y="4299905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92D90D-DD0F-564C-B708-F781888406CF}"/>
              </a:ext>
            </a:extLst>
          </p:cNvPr>
          <p:cNvCxnSpPr>
            <a:cxnSpLocks/>
          </p:cNvCxnSpPr>
          <p:nvPr/>
        </p:nvCxnSpPr>
        <p:spPr>
          <a:xfrm>
            <a:off x="2089351" y="4798142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4354D7-8EEF-244F-BAD5-AD693162B734}"/>
              </a:ext>
            </a:extLst>
          </p:cNvPr>
          <p:cNvCxnSpPr>
            <a:cxnSpLocks/>
          </p:cNvCxnSpPr>
          <p:nvPr/>
        </p:nvCxnSpPr>
        <p:spPr>
          <a:xfrm>
            <a:off x="2089351" y="4208855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610C1-10BA-7F4D-B080-D8E64EC47C0D}"/>
              </a:ext>
            </a:extLst>
          </p:cNvPr>
          <p:cNvCxnSpPr>
            <a:cxnSpLocks/>
          </p:cNvCxnSpPr>
          <p:nvPr/>
        </p:nvCxnSpPr>
        <p:spPr>
          <a:xfrm>
            <a:off x="2089351" y="3961342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7E1D93-3E81-2647-BE84-81161C3128CF}"/>
              </a:ext>
            </a:extLst>
          </p:cNvPr>
          <p:cNvCxnSpPr>
            <a:cxnSpLocks/>
          </p:cNvCxnSpPr>
          <p:nvPr/>
        </p:nvCxnSpPr>
        <p:spPr>
          <a:xfrm>
            <a:off x="5781365" y="5978011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01E34F-100D-CD4E-A012-F016B6808DB4}"/>
              </a:ext>
            </a:extLst>
          </p:cNvPr>
          <p:cNvCxnSpPr>
            <a:cxnSpLocks/>
          </p:cNvCxnSpPr>
          <p:nvPr/>
        </p:nvCxnSpPr>
        <p:spPr>
          <a:xfrm>
            <a:off x="5781365" y="6543367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576BBF-F81B-2E4F-B20B-D0C9E676C359}"/>
              </a:ext>
            </a:extLst>
          </p:cNvPr>
          <p:cNvCxnSpPr>
            <a:cxnSpLocks/>
          </p:cNvCxnSpPr>
          <p:nvPr/>
        </p:nvCxnSpPr>
        <p:spPr>
          <a:xfrm>
            <a:off x="5781365" y="5565056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240E1F-A8A5-BC40-BEF2-EABEA58B5DC1}"/>
              </a:ext>
            </a:extLst>
          </p:cNvPr>
          <p:cNvCxnSpPr>
            <a:cxnSpLocks/>
          </p:cNvCxnSpPr>
          <p:nvPr/>
        </p:nvCxnSpPr>
        <p:spPr>
          <a:xfrm>
            <a:off x="5781365" y="5471649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71E57E-4177-1B43-BBDF-580664694712}"/>
              </a:ext>
            </a:extLst>
          </p:cNvPr>
          <p:cNvCxnSpPr>
            <a:cxnSpLocks/>
          </p:cNvCxnSpPr>
          <p:nvPr/>
        </p:nvCxnSpPr>
        <p:spPr>
          <a:xfrm>
            <a:off x="5781365" y="6395885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ADB9EA-2632-6344-BE19-2ED6060B068A}"/>
              </a:ext>
            </a:extLst>
          </p:cNvPr>
          <p:cNvCxnSpPr>
            <a:cxnSpLocks/>
          </p:cNvCxnSpPr>
          <p:nvPr/>
        </p:nvCxnSpPr>
        <p:spPr>
          <a:xfrm>
            <a:off x="5781365" y="6351638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F041A8-9944-E94B-B556-6178538F8815}"/>
              </a:ext>
            </a:extLst>
          </p:cNvPr>
          <p:cNvCxnSpPr>
            <a:cxnSpLocks/>
          </p:cNvCxnSpPr>
          <p:nvPr/>
        </p:nvCxnSpPr>
        <p:spPr>
          <a:xfrm>
            <a:off x="5781365" y="6061591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93F60C-2D48-BF4C-B97A-653932F845DF}"/>
              </a:ext>
            </a:extLst>
          </p:cNvPr>
          <p:cNvCxnSpPr>
            <a:cxnSpLocks/>
          </p:cNvCxnSpPr>
          <p:nvPr/>
        </p:nvCxnSpPr>
        <p:spPr>
          <a:xfrm>
            <a:off x="2089351" y="4748980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C59810-78CF-244F-A02E-C9DFD5F858C6}"/>
              </a:ext>
            </a:extLst>
          </p:cNvPr>
          <p:cNvCxnSpPr>
            <a:cxnSpLocks/>
          </p:cNvCxnSpPr>
          <p:nvPr/>
        </p:nvCxnSpPr>
        <p:spPr>
          <a:xfrm>
            <a:off x="2089351" y="4704733"/>
            <a:ext cx="226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6110D8-D507-4943-98EB-3CC1668A832F}"/>
                  </a:ext>
                </a:extLst>
              </p:cNvPr>
              <p:cNvSpPr txBox="1"/>
              <p:nvPr/>
            </p:nvSpPr>
            <p:spPr>
              <a:xfrm>
                <a:off x="11645440" y="2559596"/>
                <a:ext cx="54656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6110D8-D507-4943-98EB-3CC1668A8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440" y="2559596"/>
                <a:ext cx="546560" cy="200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B202FF-122B-0B49-A5BC-FFE6BF698866}"/>
                  </a:ext>
                </a:extLst>
              </p:cNvPr>
              <p:cNvSpPr txBox="1"/>
              <p:nvPr/>
            </p:nvSpPr>
            <p:spPr>
              <a:xfrm>
                <a:off x="11680722" y="2054940"/>
                <a:ext cx="544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0.127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B202FF-122B-0B49-A5BC-FFE6BF698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0722" y="2054940"/>
                <a:ext cx="544957" cy="200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BD1F4-CA53-B243-A265-6654CCB08096}"/>
                  </a:ext>
                </a:extLst>
              </p:cNvPr>
              <p:cNvSpPr txBox="1"/>
              <p:nvPr/>
            </p:nvSpPr>
            <p:spPr>
              <a:xfrm>
                <a:off x="11680722" y="1954911"/>
                <a:ext cx="544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0.131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BD1F4-CA53-B243-A265-6654CCB0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0722" y="1954911"/>
                <a:ext cx="544957" cy="200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1A69CD-5402-F641-946C-B93406FC9485}"/>
                  </a:ext>
                </a:extLst>
              </p:cNvPr>
              <p:cNvSpPr txBox="1"/>
              <p:nvPr/>
            </p:nvSpPr>
            <p:spPr>
              <a:xfrm>
                <a:off x="11680722" y="1142047"/>
                <a:ext cx="544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0.257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1A69CD-5402-F641-946C-B93406FC9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0722" y="1142047"/>
                <a:ext cx="544957" cy="200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116AE5-495A-E948-98DA-AF2068FF3C6E}"/>
                  </a:ext>
                </a:extLst>
              </p:cNvPr>
              <p:cNvSpPr txBox="1"/>
              <p:nvPr/>
            </p:nvSpPr>
            <p:spPr>
              <a:xfrm>
                <a:off x="8858317" y="6682525"/>
                <a:ext cx="77598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1=-1.8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116AE5-495A-E948-98DA-AF2068FF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317" y="6682525"/>
                <a:ext cx="775982" cy="2000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B7DE37-CEEF-2E4B-9E60-E5795996593E}"/>
                  </a:ext>
                </a:extLst>
              </p:cNvPr>
              <p:cNvSpPr txBox="1"/>
              <p:nvPr/>
            </p:nvSpPr>
            <p:spPr>
              <a:xfrm>
                <a:off x="8858317" y="6443339"/>
                <a:ext cx="70846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ea typeface="Cambria Math" panose="02040503050406030204" pitchFamily="18" charset="0"/>
                  </a:rPr>
                  <a:t>I2 = </a:t>
                </a:r>
                <a14:m>
                  <m:oMath xmlns:m="http://schemas.openxmlformats.org/officeDocument/2006/math">
                    <m:r>
                      <a:rPr lang="en-US" sz="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-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1.816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B7DE37-CEEF-2E4B-9E60-E5795996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317" y="6443339"/>
                <a:ext cx="708464" cy="200055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9DC1CF-2D56-9448-8637-B7CB34EB7F82}"/>
                  </a:ext>
                </a:extLst>
              </p:cNvPr>
              <p:cNvSpPr txBox="1"/>
              <p:nvPr/>
            </p:nvSpPr>
            <p:spPr>
              <a:xfrm>
                <a:off x="8877980" y="6236860"/>
                <a:ext cx="79521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3= -1.8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09 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9DC1CF-2D56-9448-8637-B7CB34EB7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980" y="6236860"/>
                <a:ext cx="795218" cy="2000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5E9792-FB41-E848-B140-E7FAF6D6D077}"/>
                  </a:ext>
                </a:extLst>
              </p:cNvPr>
              <p:cNvSpPr txBox="1"/>
              <p:nvPr/>
            </p:nvSpPr>
            <p:spPr>
              <a:xfrm>
                <a:off x="8858317" y="6003499"/>
                <a:ext cx="79521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4= -1.7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09 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5E9792-FB41-E848-B140-E7FAF6D6D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317" y="6003499"/>
                <a:ext cx="795218" cy="2000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F8BBED-0AF2-3046-A807-B1D2E4A32D7A}"/>
                  </a:ext>
                </a:extLst>
              </p:cNvPr>
              <p:cNvSpPr txBox="1"/>
              <p:nvPr/>
            </p:nvSpPr>
            <p:spPr>
              <a:xfrm>
                <a:off x="8857766" y="5791195"/>
                <a:ext cx="70846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ea typeface="Cambria Math" panose="02040503050406030204" pitchFamily="18" charset="0"/>
                  </a:rPr>
                  <a:t>I5 = </a:t>
                </a:r>
                <a14:m>
                  <m:oMath xmlns:m="http://schemas.openxmlformats.org/officeDocument/2006/math">
                    <m:r>
                      <a:rPr lang="en-US" sz="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-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1.693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F8BBED-0AF2-3046-A807-B1D2E4A3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766" y="5791195"/>
                <a:ext cx="708464" cy="2000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0216FA-D0E6-D44B-AC7A-9653FA646225}"/>
                  </a:ext>
                </a:extLst>
              </p:cNvPr>
              <p:cNvSpPr txBox="1"/>
              <p:nvPr/>
            </p:nvSpPr>
            <p:spPr>
              <a:xfrm>
                <a:off x="8857766" y="5286724"/>
                <a:ext cx="79521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7= -1.6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0216FA-D0E6-D44B-AC7A-9653FA646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766" y="5286724"/>
                <a:ext cx="795218" cy="2000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99DA5D-D46B-9149-994C-88F369EEC305}"/>
                  </a:ext>
                </a:extLst>
              </p:cNvPr>
              <p:cNvSpPr txBox="1"/>
              <p:nvPr/>
            </p:nvSpPr>
            <p:spPr>
              <a:xfrm>
                <a:off x="8872742" y="5486589"/>
                <a:ext cx="70846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ea typeface="Cambria Math" panose="02040503050406030204" pitchFamily="18" charset="0"/>
                  </a:rPr>
                  <a:t>I6 = </a:t>
                </a:r>
                <a14:m>
                  <m:oMath xmlns:m="http://schemas.openxmlformats.org/officeDocument/2006/math">
                    <m:r>
                      <a:rPr lang="en-US" sz="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-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1.646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7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99DA5D-D46B-9149-994C-88F369EEC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742" y="5486589"/>
                <a:ext cx="708464" cy="20005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A75B004-2C13-4241-9F2A-F01CE06B838D}"/>
                  </a:ext>
                </a:extLst>
              </p:cNvPr>
              <p:cNvSpPr txBox="1"/>
              <p:nvPr/>
            </p:nvSpPr>
            <p:spPr>
              <a:xfrm>
                <a:off x="1385474" y="4827638"/>
                <a:ext cx="52572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-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.950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A75B004-2C13-4241-9F2A-F01CE06B8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74" y="4827638"/>
                <a:ext cx="525720" cy="2000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E6DC48-F773-A340-B49B-8E9F9CD1BC20}"/>
                  </a:ext>
                </a:extLst>
              </p:cNvPr>
              <p:cNvSpPr txBox="1"/>
              <p:nvPr/>
            </p:nvSpPr>
            <p:spPr>
              <a:xfrm>
                <a:off x="1385473" y="4648952"/>
                <a:ext cx="52572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-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.948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E6DC48-F773-A340-B49B-8E9F9CD1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73" y="4648952"/>
                <a:ext cx="525721" cy="2000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3EB633-5A64-E046-9543-259F62E55786}"/>
                  </a:ext>
                </a:extLst>
              </p:cNvPr>
              <p:cNvSpPr txBox="1"/>
              <p:nvPr/>
            </p:nvSpPr>
            <p:spPr>
              <a:xfrm>
                <a:off x="1385473" y="4483507"/>
                <a:ext cx="52572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-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.944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3EB633-5A64-E046-9543-259F62E55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73" y="4483507"/>
                <a:ext cx="525721" cy="20005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A825E0-BFB9-5146-A1B8-64FA47CF1057}"/>
                  </a:ext>
                </a:extLst>
              </p:cNvPr>
              <p:cNvSpPr txBox="1"/>
              <p:nvPr/>
            </p:nvSpPr>
            <p:spPr>
              <a:xfrm>
                <a:off x="1385472" y="4194109"/>
                <a:ext cx="52572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-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.881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A825E0-BFB9-5146-A1B8-64FA47CF1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72" y="4194109"/>
                <a:ext cx="525721" cy="2000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26F317-3B96-AC43-9AAD-070341EC69ED}"/>
                  </a:ext>
                </a:extLst>
              </p:cNvPr>
              <p:cNvSpPr txBox="1"/>
              <p:nvPr/>
            </p:nvSpPr>
            <p:spPr>
              <a:xfrm>
                <a:off x="1385472" y="3981008"/>
                <a:ext cx="52572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-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.871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26F317-3B96-AC43-9AAD-070341EC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72" y="3981008"/>
                <a:ext cx="525721" cy="20005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3AF30DC-7DB0-0C43-8FC1-25EFD423D792}"/>
                  </a:ext>
                </a:extLst>
              </p:cNvPr>
              <p:cNvSpPr txBox="1"/>
              <p:nvPr/>
            </p:nvSpPr>
            <p:spPr>
              <a:xfrm>
                <a:off x="1385471" y="3774430"/>
                <a:ext cx="52572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-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.780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7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3AF30DC-7DB0-0C43-8FC1-25EFD423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71" y="3774430"/>
                <a:ext cx="525721" cy="20005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ABB849-BE46-0746-8FC0-F960975F82C4}"/>
              </a:ext>
            </a:extLst>
          </p:cNvPr>
          <p:cNvCxnSpPr>
            <a:endCxn id="40" idx="3"/>
          </p:cNvCxnSpPr>
          <p:nvPr/>
        </p:nvCxnSpPr>
        <p:spPr>
          <a:xfrm flipH="1" flipV="1">
            <a:off x="1911192" y="3874458"/>
            <a:ext cx="178159" cy="8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77B0FEA-AE2E-3945-9303-502E2218126B}"/>
              </a:ext>
            </a:extLst>
          </p:cNvPr>
          <p:cNvCxnSpPr>
            <a:cxnSpLocks/>
            <a:endCxn id="39" idx="3"/>
          </p:cNvCxnSpPr>
          <p:nvPr/>
        </p:nvCxnSpPr>
        <p:spPr>
          <a:xfrm flipH="1" flipV="1">
            <a:off x="1911193" y="4081036"/>
            <a:ext cx="178158" cy="12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EE0D97-3BAD-0345-968A-E8C04BA7464F}"/>
              </a:ext>
            </a:extLst>
          </p:cNvPr>
          <p:cNvCxnSpPr>
            <a:endCxn id="38" idx="3"/>
          </p:cNvCxnSpPr>
          <p:nvPr/>
        </p:nvCxnSpPr>
        <p:spPr>
          <a:xfrm flipH="1">
            <a:off x="1911193" y="4294136"/>
            <a:ext cx="1781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3FAE98-9BDF-374B-8DC4-29357E5D3AD9}"/>
              </a:ext>
            </a:extLst>
          </p:cNvPr>
          <p:cNvCxnSpPr>
            <a:cxnSpLocks/>
          </p:cNvCxnSpPr>
          <p:nvPr/>
        </p:nvCxnSpPr>
        <p:spPr>
          <a:xfrm flipH="1" flipV="1">
            <a:off x="1779639" y="4583535"/>
            <a:ext cx="309712" cy="11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7EF8259-6F27-014B-AD40-F07F3E5880AC}"/>
              </a:ext>
            </a:extLst>
          </p:cNvPr>
          <p:cNvCxnSpPr/>
          <p:nvPr/>
        </p:nvCxnSpPr>
        <p:spPr>
          <a:xfrm flipH="1">
            <a:off x="1779639" y="4748979"/>
            <a:ext cx="309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B071D49-DEE4-2547-9D20-9E7BF015985D}"/>
              </a:ext>
            </a:extLst>
          </p:cNvPr>
          <p:cNvCxnSpPr>
            <a:endCxn id="28" idx="1"/>
          </p:cNvCxnSpPr>
          <p:nvPr/>
        </p:nvCxnSpPr>
        <p:spPr>
          <a:xfrm>
            <a:off x="8042785" y="6543366"/>
            <a:ext cx="815532" cy="23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FFFCB4-B4F7-A742-8DD6-4A7E1D554EC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042785" y="6395885"/>
            <a:ext cx="815532" cy="14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24C381-1CE6-AD43-A0B6-43E0B421CA0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042785" y="6336888"/>
            <a:ext cx="835195" cy="2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3299759-AD82-6249-983B-797F028E492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042785" y="6061591"/>
            <a:ext cx="815532" cy="41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6786B6E-019A-D94B-8673-626F40ADA7C9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8042785" y="5891223"/>
            <a:ext cx="814981" cy="8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DD4800-A081-B54A-B8EC-29A85458C474}"/>
              </a:ext>
            </a:extLst>
          </p:cNvPr>
          <p:cNvCxnSpPr>
            <a:endCxn id="34" idx="1"/>
          </p:cNvCxnSpPr>
          <p:nvPr/>
        </p:nvCxnSpPr>
        <p:spPr>
          <a:xfrm>
            <a:off x="8042785" y="5565056"/>
            <a:ext cx="829957" cy="2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EC8EB8-15E2-2D48-AEDB-8E98116AAFB0}"/>
              </a:ext>
            </a:extLst>
          </p:cNvPr>
          <p:cNvCxnSpPr>
            <a:endCxn id="33" idx="1"/>
          </p:cNvCxnSpPr>
          <p:nvPr/>
        </p:nvCxnSpPr>
        <p:spPr>
          <a:xfrm flipV="1">
            <a:off x="8042785" y="5386752"/>
            <a:ext cx="814981" cy="84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700CB385-F0FD-5A46-BEFD-4EB999809E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85" y="776746"/>
            <a:ext cx="960612" cy="190765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350256A-E87D-8843-8292-37FCD3761C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39" y="778512"/>
            <a:ext cx="960610" cy="190765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4ABFEDA-5BB9-6B41-9B2A-BFE158D6C0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42" y="797775"/>
            <a:ext cx="960610" cy="190765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DF28598-9B12-2144-A000-7155DB18A1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13" y="797777"/>
            <a:ext cx="960610" cy="190765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3F0D92C-024D-BA4B-8F58-9B543248C3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94703" y="5190263"/>
            <a:ext cx="731092" cy="145185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5FF78F3-B2B5-E74D-A1A1-8FAF19CCBC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76" y="5199124"/>
            <a:ext cx="731092" cy="1451861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6D0E3BE-8EB9-AA43-BD3E-D762DF02BF9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93" y="5191537"/>
            <a:ext cx="731092" cy="145185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AABDBE9-E458-924E-B4CF-5D18F845CB9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30356" y="5190266"/>
            <a:ext cx="731092" cy="145185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6A3AF9A-2746-1246-B993-3E7A2DF9D7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34484" y="5191533"/>
            <a:ext cx="731574" cy="145281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208A167-20C3-BA42-AC14-5B0E9B34BA8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272" y="5191533"/>
            <a:ext cx="731095" cy="145186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B1F0619-D052-A546-AC8C-8CB70072058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3" y="5191533"/>
            <a:ext cx="731093" cy="145186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CB12C66-DFC8-2B4C-91DF-784156C8D7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247" y="3248080"/>
            <a:ext cx="821712" cy="163181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F3CB9A3-220B-224B-9FEA-2E4C04CFB7E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63" y="3234992"/>
            <a:ext cx="838118" cy="166439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E0DD4BF-D6AE-5C4F-B6BB-8411AEDF8BA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404" y="3244376"/>
            <a:ext cx="823776" cy="163591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A29CC7B-7CD8-BF47-AD13-84A940E2541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70" y="3230556"/>
            <a:ext cx="814981" cy="161845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1F14785-9FC6-9F41-8B1C-5E75372F19B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767859" y="3248080"/>
            <a:ext cx="821712" cy="163181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D97C2CB-6DAD-CC47-87B4-50B89C93A4B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986636" y="3263473"/>
            <a:ext cx="823774" cy="1635916"/>
          </a:xfrm>
          <a:prstGeom prst="rect">
            <a:avLst/>
          </a:prstGeom>
        </p:spPr>
      </p:pic>
      <p:sp>
        <p:nvSpPr>
          <p:cNvPr id="95" name="Title 1">
            <a:extLst>
              <a:ext uri="{FF2B5EF4-FFF2-40B4-BE49-F238E27FC236}">
                <a16:creationId xmlns:a16="http://schemas.microsoft.com/office/drawing/2014/main" id="{6694CC6B-4955-0E46-BB40-D489FA6D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124" y="105072"/>
            <a:ext cx="9630386" cy="416886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Binding Energy of V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</a:t>
            </a:r>
            <a:r>
              <a:rPr lang="en-US" dirty="0"/>
              <a:t> Clusters on Hydrolysis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3DC0C71-B80F-994D-A480-BBCA754E2CD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1911194" y="4800404"/>
            <a:ext cx="176455" cy="12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85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A9FEB-4A38-5D48-A89D-6B59C78F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95" y="803714"/>
            <a:ext cx="973964" cy="193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B9E54-0463-2642-8500-F92922C1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309" y="803713"/>
            <a:ext cx="973963" cy="193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D81B71-B27C-9648-85E2-F2E5B0A8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988" y="803714"/>
            <a:ext cx="973963" cy="1934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BAA31-F33C-194F-94E3-46D981F2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203" y="803714"/>
            <a:ext cx="973963" cy="1934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F58FF-05C2-574A-94FE-C9A6DD08E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382" y="803713"/>
            <a:ext cx="973963" cy="1934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2601AA-5576-2D4A-BA89-5F5451415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561" y="803713"/>
            <a:ext cx="963357" cy="191310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0E99F0-EB98-B144-9AE4-EB57AACE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407" y="1483"/>
            <a:ext cx="7526966" cy="523082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dirty="0"/>
              <a:t>Binding Energy of H</a:t>
            </a:r>
            <a:r>
              <a:rPr lang="en-US" sz="3000" baseline="-25000" dirty="0"/>
              <a:t>2</a:t>
            </a:r>
            <a:r>
              <a:rPr lang="en-US" sz="3000" dirty="0"/>
              <a:t>O for V</a:t>
            </a:r>
            <a:r>
              <a:rPr lang="en-US" sz="3000" baseline="-25000" dirty="0"/>
              <a:t>2</a:t>
            </a:r>
            <a:r>
              <a:rPr lang="en-US" sz="3000" dirty="0"/>
              <a:t>O</a:t>
            </a:r>
            <a:r>
              <a:rPr lang="en-US" sz="3000" baseline="-25000" dirty="0"/>
              <a:t>5</a:t>
            </a:r>
            <a:r>
              <a:rPr lang="en-US" sz="3000" dirty="0"/>
              <a:t>+H</a:t>
            </a:r>
            <a:r>
              <a:rPr lang="en-US" sz="3000" baseline="-25000" dirty="0"/>
              <a:t>2</a:t>
            </a:r>
            <a:r>
              <a:rPr lang="en-US" sz="3000" dirty="0"/>
              <a:t>O (</a:t>
            </a:r>
            <a:r>
              <a:rPr lang="en-US" sz="3000" dirty="0" err="1"/>
              <a:t>O</a:t>
            </a:r>
            <a:r>
              <a:rPr lang="en-US" sz="3000" baseline="-25000" dirty="0" err="1"/>
              <a:t>v</a:t>
            </a:r>
            <a:r>
              <a:rPr lang="en-US" sz="3000" dirty="0" err="1"/>
              <a:t>+csr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381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C21A89-0F41-984A-B3BC-C483D2F9D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124" y="105071"/>
            <a:ext cx="10046826" cy="46614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Binding Energy of H</a:t>
            </a:r>
            <a:r>
              <a:rPr lang="en-US" baseline="-25000" dirty="0"/>
              <a:t>2</a:t>
            </a:r>
            <a:r>
              <a:rPr lang="en-US" dirty="0"/>
              <a:t>O for V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</a:t>
            </a:r>
            <a:r>
              <a:rPr lang="en-US" dirty="0"/>
              <a:t>+2 H</a:t>
            </a:r>
            <a:r>
              <a:rPr lang="en-US" baseline="-25000" dirty="0"/>
              <a:t>2</a:t>
            </a:r>
            <a:r>
              <a:rPr lang="en-US" dirty="0"/>
              <a:t>O (</a:t>
            </a:r>
            <a:r>
              <a:rPr lang="en-US" dirty="0" err="1"/>
              <a:t>O</a:t>
            </a:r>
            <a:r>
              <a:rPr lang="en-US" baseline="-25000" dirty="0" err="1"/>
              <a:t>v</a:t>
            </a:r>
            <a:r>
              <a:rPr lang="en-US" dirty="0" err="1"/>
              <a:t>+csr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025E1-7812-ED45-B674-746498A7E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63" y="658498"/>
            <a:ext cx="1310668" cy="2602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AB136-8759-244E-856D-313DF60B2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66" y="647381"/>
            <a:ext cx="1310668" cy="2602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8C4733-680B-5441-BA81-28EDFD69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202" y="647381"/>
            <a:ext cx="1299471" cy="25805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6B8ACF-FED5-1744-873D-0DFA4521CEDB}"/>
                  </a:ext>
                </a:extLst>
              </p:cNvPr>
              <p:cNvSpPr txBox="1"/>
              <p:nvPr/>
            </p:nvSpPr>
            <p:spPr>
              <a:xfrm>
                <a:off x="1485007" y="3280743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I1:E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6B8ACF-FED5-1744-873D-0DFA4521C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007" y="3280743"/>
                <a:ext cx="151579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5FA03F-7F95-9A4E-9018-544C9AC6B86C}"/>
                  </a:ext>
                </a:extLst>
              </p:cNvPr>
              <p:cNvSpPr txBox="1"/>
              <p:nvPr/>
            </p:nvSpPr>
            <p:spPr>
              <a:xfrm>
                <a:off x="4323702" y="3275205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I2:E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=−1.710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5FA03F-7F95-9A4E-9018-544C9AC6B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702" y="3275205"/>
                <a:ext cx="1515796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2E31F-B0B3-9044-9E91-1C81FD684818}"/>
                  </a:ext>
                </a:extLst>
              </p:cNvPr>
              <p:cNvSpPr txBox="1"/>
              <p:nvPr/>
            </p:nvSpPr>
            <p:spPr>
              <a:xfrm>
                <a:off x="9229675" y="3218536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I4:E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=−1.646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C2E31F-B0B3-9044-9E91-1C81FD684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675" y="3218536"/>
                <a:ext cx="151579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BAAC5-F810-104F-9B6B-27962FC7D913}"/>
                  </a:ext>
                </a:extLst>
              </p:cNvPr>
              <p:cNvSpPr txBox="1"/>
              <p:nvPr/>
            </p:nvSpPr>
            <p:spPr>
              <a:xfrm>
                <a:off x="10727055" y="3219655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I6:E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637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BAAC5-F810-104F-9B6B-27962FC7D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055" y="3219655"/>
                <a:ext cx="1515796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B7389C6-0623-834A-B1E3-EFC63D18C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90" y="3858263"/>
            <a:ext cx="1308447" cy="25984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836A48-BE36-CA41-B370-3281C4A81692}"/>
                  </a:ext>
                </a:extLst>
              </p:cNvPr>
              <p:cNvSpPr txBox="1"/>
              <p:nvPr/>
            </p:nvSpPr>
            <p:spPr>
              <a:xfrm>
                <a:off x="1693495" y="6456676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I7:E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=−1.438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836A48-BE36-CA41-B370-3281C4A8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95" y="6456676"/>
                <a:ext cx="1515796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2A445B5-86BD-AD42-B29B-4F5328CE58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79" y="665971"/>
            <a:ext cx="1298498" cy="25786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ABE335-1D80-0A4E-89B4-DBF77571D5E4}"/>
                  </a:ext>
                </a:extLst>
              </p:cNvPr>
              <p:cNvSpPr txBox="1"/>
              <p:nvPr/>
            </p:nvSpPr>
            <p:spPr>
              <a:xfrm>
                <a:off x="5870040" y="3272365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=−1.698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ABE335-1D80-0A4E-89B4-DBF77571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040" y="3272365"/>
                <a:ext cx="1515796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A7A23DF-0FDD-744C-994C-A8CBC94D8A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8" y="3858263"/>
            <a:ext cx="1298499" cy="25786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995C94-3640-924A-A8A0-B9B3ABB37BF9}"/>
                  </a:ext>
                </a:extLst>
              </p:cNvPr>
              <p:cNvSpPr txBox="1"/>
              <p:nvPr/>
            </p:nvSpPr>
            <p:spPr>
              <a:xfrm>
                <a:off x="77859" y="6475930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I5:E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=−1.632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995C94-3640-924A-A8A0-B9B3ABB37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9" y="6475930"/>
                <a:ext cx="1515796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DF0D4D1F-734F-AF45-B49C-7B9843D50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20" y="647381"/>
            <a:ext cx="1307879" cy="2597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64C7C8-6231-6349-91C0-236A6F8E9BA0}"/>
                  </a:ext>
                </a:extLst>
              </p:cNvPr>
              <p:cNvSpPr txBox="1"/>
              <p:nvPr/>
            </p:nvSpPr>
            <p:spPr>
              <a:xfrm>
                <a:off x="23189" y="3255744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I1:E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64C7C8-6231-6349-91C0-236A6F8E9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" y="3255744"/>
                <a:ext cx="1515796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4DBABAB-4D37-5343-9620-1EC6EBC48D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62325" y="658499"/>
            <a:ext cx="1302262" cy="25861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420BB6-9BB5-7245-807E-45195BAA96C1}"/>
                  </a:ext>
                </a:extLst>
              </p:cNvPr>
              <p:cNvSpPr txBox="1"/>
              <p:nvPr/>
            </p:nvSpPr>
            <p:spPr>
              <a:xfrm>
                <a:off x="2856864" y="3272364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I1:E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420BB6-9BB5-7245-807E-45195BAA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864" y="3272364"/>
                <a:ext cx="1515796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191C90FE-3587-9847-9E54-2795B4FDBAF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8366" y="647381"/>
            <a:ext cx="1289776" cy="2561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A57A2E-E01C-A644-8F99-CBB453E68561}"/>
                  </a:ext>
                </a:extLst>
              </p:cNvPr>
              <p:cNvSpPr txBox="1"/>
              <p:nvPr/>
            </p:nvSpPr>
            <p:spPr>
              <a:xfrm>
                <a:off x="7429813" y="3272364"/>
                <a:ext cx="15157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=−1.69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A57A2E-E01C-A644-8F99-CBB453E68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13" y="3272364"/>
                <a:ext cx="1515796" cy="276999"/>
              </a:xfrm>
              <a:prstGeom prst="rect">
                <a:avLst/>
              </a:prstGeom>
              <a:blipFill>
                <a:blip r:embed="rId2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5E0AEF03-69EF-C847-B9EF-B1CBC99D2B2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76013" y="647382"/>
            <a:ext cx="1289775" cy="25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4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5382A-3925-AF43-911A-4CFEF39BB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81" y="124830"/>
            <a:ext cx="10203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5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D50742-3230-D640-BCA9-2DCEB165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5" y="68094"/>
            <a:ext cx="11648980" cy="37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8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2009</TotalTime>
  <Words>476</Words>
  <Application>Microsoft Macintosh PowerPoint</Application>
  <PresentationFormat>Widescreen</PresentationFormat>
  <Paragraphs>73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Binding Energy of V2O5 Clusters on Hydrolysis</vt:lpstr>
      <vt:lpstr>Binding Energy of H2O for V2O5+H2O (Ov+csr)</vt:lpstr>
      <vt:lpstr>Binding Energy of H2O for V2O5+2 H2O (Ov+csr)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208</cp:revision>
  <cp:lastPrinted>2019-10-23T13:11:57Z</cp:lastPrinted>
  <dcterms:created xsi:type="dcterms:W3CDTF">2019-09-30T09:45:05Z</dcterms:created>
  <dcterms:modified xsi:type="dcterms:W3CDTF">2019-10-23T13:49:56Z</dcterms:modified>
</cp:coreProperties>
</file>